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96452-C95C-4620-A34D-AE4F6F6039DA}" v="1" dt="2020-10-20T16:26:51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E68094-6D4F-43EC-9759-9799B7C70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1C79-4462-41EF-BCDD-37B120D28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53535"/>
      </p:ext>
    </p:extLst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7F516-7383-4B6F-9800-802D0EA18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1643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F2A0E-6341-4615-9B37-D65D0DDC8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34730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49002-C865-4014-86CE-F78D1A9C57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78288"/>
      </p:ext>
    </p:extLst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CA5E4-B7AC-4738-AA39-429DA7AF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0015"/>
      </p:ext>
    </p:extLst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7BFAB-F3CC-4284-9569-81FD4B2BD3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71645"/>
      </p:ext>
    </p:extLst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AF595-BE18-4CB8-9353-0E4D58D3E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22507"/>
      </p:ext>
    </p:extLst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69F44-B99C-4700-8009-3A7A4669D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9676"/>
      </p:ext>
    </p:extLst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251C0-4B19-43E2-B2E2-CBA481405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01053"/>
      </p:ext>
    </p:extLst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E5CFC-D040-4E26-8099-2EE9DA7E2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0255"/>
      </p:ext>
    </p:extLst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6B2AC4F-B741-4C75-9603-C9E9E10C6F9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rentP\Desktop\Audubon\Title%20I\Title%20I%20Parent%20Informational%20PowerPoint\Restless_Spirit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ttp://nyopoliticker.files.wordpress.com/2012/04/schoolhouse-wik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674924" cy="269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828800"/>
          </a:xfrm>
        </p:spPr>
        <p:txBody>
          <a:bodyPr/>
          <a:lstStyle/>
          <a:p>
            <a:r>
              <a:rPr lang="en-US" sz="6000" dirty="0"/>
              <a:t>Welcome to Bemiss Elementary School!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905000"/>
          </a:xfrm>
        </p:spPr>
        <p:txBody>
          <a:bodyPr/>
          <a:lstStyle/>
          <a:p>
            <a:r>
              <a:rPr lang="en-US" dirty="0"/>
              <a:t>A Distinguished </a:t>
            </a:r>
          </a:p>
          <a:p>
            <a:r>
              <a:rPr lang="en-US" dirty="0"/>
              <a:t>Title I Educational Community</a:t>
            </a:r>
          </a:p>
        </p:txBody>
      </p:sp>
      <p:pic>
        <p:nvPicPr>
          <p:cNvPr id="2053" name="Restless_Spiri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752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1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  <p:bldLst>
      <p:bldP spid="2050" grpId="0" autoUpdateAnimBg="0"/>
      <p:bldP spid="205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Title I?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Title I, Part A of the Elementary and Secondary Education Act (ESEA) provides financial assistance to states and school districts to meet the needs of educationally at-risk students. </a:t>
            </a:r>
          </a:p>
        </p:txBody>
      </p:sp>
      <p:pic>
        <p:nvPicPr>
          <p:cNvPr id="45062" name="Picture 6" descr="https://encrypted-tbn1.gstatic.com/images?q=tbn:ANd9GcSKvw7xQTGBFYcR8dGlwAnTytBpmBVoM_FbLrHPITXekxMXQPkD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53164"/>
            <a:ext cx="3000375" cy="212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The goal of Title I is to provide extra instructional services and activities which support students identified as failing or most at risk of failing the state’s challenging performance standards in mathematics, reading and writing.</a:t>
            </a:r>
          </a:p>
          <a:p>
            <a:endParaRPr lang="en-US"/>
          </a:p>
        </p:txBody>
      </p:sp>
      <p:pic>
        <p:nvPicPr>
          <p:cNvPr id="52228" name="Picture 4" descr="MPj042279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57575"/>
            <a:ext cx="472440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What Will Title I Do For My Student?</a:t>
            </a:r>
            <a:r>
              <a:rPr lang="en-US" sz="400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The Title I program will provide your student with extra educational assistance beyond the regular classroom.  At Bemiss, some of the items supported by Title I include: Literacy Coaches; professional development opportunities for staff; family events; literacy and math intervention staff, and curriculum materials used to help accelerate learning for students needing additional support.                   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 advClick="0"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How Does Our School Receive Title I Money?</a:t>
            </a:r>
            <a:r>
              <a:rPr lang="en-US" sz="4000" dirty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First, the federal government </a:t>
            </a:r>
            <a:r>
              <a:rPr lang="en-US" sz="1800" dirty="0"/>
              <a:t>provides</a:t>
            </a:r>
            <a:r>
              <a:rPr lang="en-US" sz="1800" b="1" dirty="0"/>
              <a:t> </a:t>
            </a:r>
            <a:r>
              <a:rPr lang="en-US" sz="1800" dirty="0"/>
              <a:t>funding to each state.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Then</a:t>
            </a:r>
            <a:r>
              <a:rPr lang="en-US" sz="1800" dirty="0"/>
              <a:t>, each </a:t>
            </a:r>
            <a:r>
              <a:rPr lang="en-US" sz="1800" b="1" dirty="0"/>
              <a:t>State Educational Agency </a:t>
            </a:r>
            <a:r>
              <a:rPr lang="en-US" sz="1800" dirty="0"/>
              <a:t>sends money to its school districts. How much money each school receives is determined by the number of low-income students attending that school.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Finally, Title I schools: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Identify the students at their school who need the most educational assistance based on the criteria that school has chosen. Students do NOT have to be from low-income families to receive Title I services.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Set goals for improving the skills of educationally disadvantaged students at their school.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Measure student progress to determine the success of the Title I program for each student.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Develop programs for each individual student in order to support/supplement regular classroom instruction.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Title I Programs Generally Offer:</a:t>
            </a:r>
            <a:r>
              <a:rPr lang="en-US" sz="400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Extra time for teaching students the skills they need.         </a:t>
            </a:r>
          </a:p>
          <a:p>
            <a:r>
              <a:rPr lang="en-US" sz="2400" dirty="0"/>
              <a:t>A variety of teaching methods.</a:t>
            </a:r>
          </a:p>
          <a:p>
            <a:r>
              <a:rPr lang="en-US" sz="2400" dirty="0"/>
              <a:t>An individualized program for students.</a:t>
            </a:r>
          </a:p>
          <a:p>
            <a:r>
              <a:rPr lang="en-US" sz="2400" dirty="0"/>
              <a:t>Additional teaching materials which supplement a student’s regular instruction.</a:t>
            </a:r>
          </a:p>
        </p:txBody>
      </p:sp>
      <p:pic>
        <p:nvPicPr>
          <p:cNvPr id="49156" name="Picture 4" descr="MCj04361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02075"/>
            <a:ext cx="280035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You can influence the success of your student in school more than any teacher or federal program. By becoming an active participant in the Title I parent involvement plan at your school, you will: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Serve as a role model, showing your student that you support his/her education.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Assure that you are aware of your student’s educational progress; thereby demonstrating how important that progress is to you.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Teach your student that your input at the school is appreciated and that you support its efforts.</a:t>
            </a:r>
          </a:p>
        </p:txBody>
      </p:sp>
      <p:pic>
        <p:nvPicPr>
          <p:cNvPr id="50180" name="Picture 4" descr="MPj04309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743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dirty="0"/>
              <a:t>Parents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38213"/>
            <a:ext cx="8229600" cy="5119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effectLst/>
              </a:rPr>
              <a:t>Research shows </a:t>
            </a:r>
            <a:r>
              <a:rPr lang="en-US" sz="2400" dirty="0"/>
              <a:t>that how well students do in school depends a great deal upon how much their parents get involved in their education. You can become more involved by: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Joining local and national school/parent organizations.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Supporting school extra-curricular activities.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Volunteering at the school.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Attending parent-teacher conferences.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Communicating with your student’s teacher regularly, by writing notes, telephoning the school, etc..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Keeping your student’s teacher informed about events in his or her life which may affect his/her performance at school.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Discussing with your student’s teacher and parent organizations other ideas for parent involvement.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Actively discussing his/her school day each evening.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Making it a point to read together.</a:t>
            </a:r>
          </a:p>
        </p:txBody>
      </p:sp>
      <p:pic>
        <p:nvPicPr>
          <p:cNvPr id="51204" name="Picture 4" descr="j02975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9275"/>
            <a:ext cx="1825625" cy="165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344</TotalTime>
  <Words>558</Words>
  <Application>Microsoft Office PowerPoint</Application>
  <PresentationFormat>On-screen Show (4:3)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Textured</vt:lpstr>
      <vt:lpstr>Welcome to Bemiss Elementary School!</vt:lpstr>
      <vt:lpstr>What is Title I?</vt:lpstr>
      <vt:lpstr>PowerPoint Presentation</vt:lpstr>
      <vt:lpstr>What Will Title I Do For My Student? </vt:lpstr>
      <vt:lpstr>How Does Our School Receive Title I Money? </vt:lpstr>
      <vt:lpstr>Title I Programs Generally Offer: </vt:lpstr>
      <vt:lpstr>Parents</vt:lpstr>
      <vt:lpstr>Parents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Audubon Elementary School!</dc:title>
  <dc:creator>SPS</dc:creator>
  <cp:lastModifiedBy>Rachel Sherwood</cp:lastModifiedBy>
  <cp:revision>21</cp:revision>
  <cp:lastPrinted>2021-04-01T21:34:17Z</cp:lastPrinted>
  <dcterms:created xsi:type="dcterms:W3CDTF">2009-03-21T22:16:24Z</dcterms:created>
  <dcterms:modified xsi:type="dcterms:W3CDTF">2021-04-01T22:26:58Z</dcterms:modified>
</cp:coreProperties>
</file>